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2138555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21378343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070413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6182618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55267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33755639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3103794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4654730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6294205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0733195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767343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4369852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6695057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9378417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09873132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40545219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8069D-8D53-440C-8BE1-1CCF07FF4C09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931841B-1346-4AAE-9992-E6EE7F2B4D57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03865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خدمات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</a:t>
            </a:r>
            <a:r>
              <a:rPr lang="en-US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2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الثالثة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348113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3577645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9873780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7233029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0834054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467600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4004720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704835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2020-03-21T21:54:40Z</dcterms:created>
  <dcterms:modified xsi:type="dcterms:W3CDTF">2020-03-22T23:39:39Z</dcterms:modified>
</cp:coreProperties>
</file>